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jpeg" ContentType="image/jpeg"/>
  <Default Extension="xml" ContentType="application/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Override PartName="/ppt/slides/slide12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showOutlineIcons="0">
    <p:restoredLeft sz="15620"/>
    <p:restoredTop sz="94660"/>
  </p:normalViewPr>
  <p:slideViewPr>
    <p:cSldViewPr snapToObjects="1">
      <p:cViewPr varScale="1">
        <p:scale>
          <a:sx n="84" d="100"/>
          <a:sy n="84" d="100"/>
        </p:scale>
        <p:origin x="-104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Diapositiva tito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41ABA4E-CD72-497B-97AA-7213B3980F60}" type="datetimeFigureOut">
              <a:rPr lang="en-US" smtClean="0"/>
              <a:pPr/>
              <a:t>22-01-2014</a:t>
            </a:fld>
            <a:endParaRPr lang="en-US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22-01-2014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Titolo verticale e tes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41ABA4E-CD72-497B-97AA-7213B3980F60}" type="datetimeFigureOut">
              <a:rPr lang="en-US" smtClean="0"/>
              <a:pPr/>
              <a:t>22-01-2014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7" name="Rettango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D2E57653-3E58-4892-A7ED-712530ACC68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22-01-2014</a:t>
            </a:fld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‹n.›</a:t>
            </a:fld>
            <a:endParaRPr kumimoji="0" lang="en-US"/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Intestazione sezion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7" name="Rettango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22-01-2014</a:t>
            </a:fld>
            <a:endParaRPr lang="en-US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‹n.›</a:t>
            </a:fld>
            <a:endParaRPr kumimoji="0" lang="en-US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1ABA4E-CD72-497B-97AA-7213B3980F60}" type="datetimeFigureOut">
              <a:rPr lang="en-US" smtClean="0"/>
              <a:pPr/>
              <a:t>22-01-2014</a:t>
            </a:fld>
            <a:endParaRPr lang="en-US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2E57653-3E58-4892-A7ED-712530ACC680}" type="slidenum">
              <a:rPr kumimoji="0" lang="en-US" smtClean="0"/>
              <a:pPr/>
              <a:t>‹n.›</a:t>
            </a:fld>
            <a:endParaRPr kumimoji="0" lang="en-US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41ABA4E-CD72-497B-97AA-7213B3980F60}" type="datetimeFigureOut">
              <a:rPr lang="en-US" smtClean="0"/>
              <a:pPr/>
              <a:t>22-01-2014</a:t>
            </a:fld>
            <a:endParaRPr lang="en-US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2E57653-3E58-4892-A7ED-712530ACC680}" type="slidenum">
              <a:rPr kumimoji="0" lang="en-US" smtClean="0"/>
              <a:pPr/>
              <a:t>‹n.›</a:t>
            </a:fld>
            <a:endParaRPr kumimoji="0" lang="en-US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kumimoji="0" lang="en-US"/>
          </a:p>
        </p:txBody>
      </p:sp>
      <p:sp>
        <p:nvSpPr>
          <p:cNvPr id="16" name="Segnaposto tes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22-01-2014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22-01-2014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22-01-2014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‹n.›</a:t>
            </a:fld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gli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Immagine con didascali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</p:txBody>
      </p:sp>
      <p:sp>
        <p:nvSpPr>
          <p:cNvPr id="8" name="Rettango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ttango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11" name="Rettango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41ABA4E-CD72-497B-97AA-7213B3980F60}" type="datetimeFigureOut">
              <a:rPr lang="en-US" smtClean="0"/>
              <a:pPr/>
              <a:t>22-01-2014</a:t>
            </a:fld>
            <a:endParaRPr lang="en-US"/>
          </a:p>
        </p:txBody>
      </p:sp>
      <p:sp>
        <p:nvSpPr>
          <p:cNvPr id="13" name="Segnaposto numero diapositiva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D2E57653-3E58-4892-A7ED-712530ACC680}" type="slidenum">
              <a:rPr kumimoji="0" lang="en-US" smtClean="0"/>
              <a:pPr/>
              <a:t>‹n.›</a:t>
            </a:fld>
            <a:endParaRPr kumimoji="0" lang="en-US"/>
          </a:p>
        </p:txBody>
      </p:sp>
      <p:sp>
        <p:nvSpPr>
          <p:cNvPr id="14" name="Segnaposto piè di pagina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stile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gli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41ABA4E-CD72-497B-97AA-7213B3980F60}" type="datetimeFigureOut">
              <a:rPr lang="en-US" smtClean="0"/>
              <a:pPr/>
              <a:t>22-01-2014</a:t>
            </a:fld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7" name="Rettango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ttango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ttango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‹n.›</a:t>
            </a:fld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r:id="rId1"/>
    <p:sldLayoutId r:id="rId2"/>
    <p:sldLayoutId r:id="rId3"/>
    <p:sldLayoutId r:id="rId4"/>
    <p:sldLayoutId r:id="rId5"/>
    <p:sldLayoutId r:id="rId6"/>
    <p:sldLayoutId r:id="rId7"/>
    <p:sldLayoutId r:id="rId8"/>
    <p:sldLayoutId r:id="rId9"/>
    <p:sldLayoutId r:id="rId10"/>
    <p:sldLayoutId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FATTORIA “La MERIDIANA”</a:t>
            </a:r>
          </a:p>
          <a:p>
            <a:r>
              <a:rPr lang="it-IT" dirty="0" err="1" smtClean="0"/>
              <a:t>Gavasseto</a:t>
            </a:r>
            <a:r>
              <a:rPr lang="it-IT" dirty="0" smtClean="0"/>
              <a:t> </a:t>
            </a:r>
            <a:r>
              <a:rPr lang="it-IT" dirty="0" err="1" smtClean="0"/>
              <a:t>–</a:t>
            </a:r>
            <a:r>
              <a:rPr lang="it-IT" dirty="0" smtClean="0"/>
              <a:t> Reggio Emilia</a:t>
            </a:r>
          </a:p>
          <a:p>
            <a:r>
              <a:rPr lang="it-IT" dirty="0" err="1" smtClean="0"/>
              <a:t>A.S</a:t>
            </a:r>
            <a:r>
              <a:rPr lang="it-IT" dirty="0" smtClean="0"/>
              <a:t>   2013/2014</a:t>
            </a:r>
            <a:endParaRPr lang="it-IT" dirty="0"/>
          </a:p>
        </p:txBody>
      </p:sp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GITA DIDATTICA </a:t>
            </a:r>
            <a:endParaRPr lang="it-IT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ASTA SALE riccio 5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Luna">
  <a:themeElements>
    <a:clrScheme name="Luna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Luna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Lu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Luna.thmx</Template>
  <TotalTime>15</TotalTime>
  <Words>15</Words>
  <Application>Microsoft PowerPoint per Mac</Application>
  <PresentationFormat>Presentazione su schermo (4:3)</PresentationFormat>
  <Paragraphs>4</Paragraphs>
  <Slides>12</Slides>
  <Notes>0</Notes>
  <HiddenSlides>0</HiddenSlides>
  <MMClips>0</MMClips>
  <ScaleCrop>false</ScaleCrop>
  <HeadingPairs>
    <vt:vector size="4" baseType="variant">
      <vt:variant>
        <vt:lpstr>Modello struttura</vt:lpstr>
      </vt:variant>
      <vt:variant>
        <vt:i4>1</vt:i4>
      </vt:variant>
      <vt:variant>
        <vt:lpstr>Titoli diapositive</vt:lpstr>
      </vt:variant>
      <vt:variant>
        <vt:i4>12</vt:i4>
      </vt:variant>
    </vt:vector>
  </HeadingPairs>
  <TitlesOfParts>
    <vt:vector size="13" baseType="lpstr">
      <vt:lpstr>Luna</vt:lpstr>
      <vt:lpstr>GITA DIDATTICA 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GITA DIDATTICA </dc:title>
  <dc:creator>INGRID</dc:creator>
  <cp:lastModifiedBy>INGRID</cp:lastModifiedBy>
  <cp:revision>4</cp:revision>
  <dcterms:created xsi:type="dcterms:W3CDTF">2014-01-22T18:45:35Z</dcterms:created>
  <dcterms:modified xsi:type="dcterms:W3CDTF">2014-01-22T18:46:13Z</dcterms:modified>
</cp:coreProperties>
</file>