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57" r:id="rId3"/>
    <p:sldId id="259" r:id="rId4"/>
    <p:sldId id="260" r:id="rId5"/>
    <p:sldId id="262" r:id="rId6"/>
    <p:sldId id="264" r:id="rId7"/>
    <p:sldId id="265" r:id="rId8"/>
    <p:sldId id="266" r:id="rId9"/>
    <p:sldId id="268" r:id="rId10"/>
    <p:sldId id="269" r:id="rId11"/>
    <p:sldId id="270" r:id="rId12"/>
    <p:sldId id="272" r:id="rId13"/>
    <p:sldId id="273" r:id="rId14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598" autoAdjust="0"/>
    <p:restoredTop sz="94702" autoAdjust="0"/>
  </p:normalViewPr>
  <p:slideViewPr>
    <p:cSldViewPr snapToObjects="1">
      <p:cViewPr varScale="1">
        <p:scale>
          <a:sx n="89" d="100"/>
          <a:sy n="89" d="100"/>
        </p:scale>
        <p:origin x="-117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EB6C-C5EE-8E44-9462-516E460EA3B2}" type="datetimeFigureOut">
              <a:rPr lang="it-IT" smtClean="0"/>
              <a:pPr/>
              <a:t>20-01-2014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47792-BED6-8444-BCAD-EDB3F413671D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EB6C-C5EE-8E44-9462-516E460EA3B2}" type="datetimeFigureOut">
              <a:rPr lang="it-IT" smtClean="0"/>
              <a:pPr/>
              <a:t>20-01-2014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47792-BED6-8444-BCAD-EDB3F413671D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EB6C-C5EE-8E44-9462-516E460EA3B2}" type="datetimeFigureOut">
              <a:rPr lang="it-IT" smtClean="0"/>
              <a:pPr/>
              <a:t>20-01-2014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47792-BED6-8444-BCAD-EDB3F413671D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EB6C-C5EE-8E44-9462-516E460EA3B2}" type="datetimeFigureOut">
              <a:rPr lang="it-IT" smtClean="0"/>
              <a:pPr/>
              <a:t>20-01-2014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47792-BED6-8444-BCAD-EDB3F413671D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EB6C-C5EE-8E44-9462-516E460EA3B2}" type="datetimeFigureOut">
              <a:rPr lang="it-IT" smtClean="0"/>
              <a:pPr/>
              <a:t>20-01-2014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47792-BED6-8444-BCAD-EDB3F413671D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EB6C-C5EE-8E44-9462-516E460EA3B2}" type="datetimeFigureOut">
              <a:rPr lang="it-IT" smtClean="0"/>
              <a:pPr/>
              <a:t>20-01-2014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47792-BED6-8444-BCAD-EDB3F413671D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EB6C-C5EE-8E44-9462-516E460EA3B2}" type="datetimeFigureOut">
              <a:rPr lang="it-IT" smtClean="0"/>
              <a:pPr/>
              <a:t>20-01-2014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47792-BED6-8444-BCAD-EDB3F413671D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EB6C-C5EE-8E44-9462-516E460EA3B2}" type="datetimeFigureOut">
              <a:rPr lang="it-IT" smtClean="0"/>
              <a:pPr/>
              <a:t>20-01-2014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47792-BED6-8444-BCAD-EDB3F413671D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EB6C-C5EE-8E44-9462-516E460EA3B2}" type="datetimeFigureOut">
              <a:rPr lang="it-IT" smtClean="0"/>
              <a:pPr/>
              <a:t>20-01-2014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47792-BED6-8444-BCAD-EDB3F413671D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EB6C-C5EE-8E44-9462-516E460EA3B2}" type="datetimeFigureOut">
              <a:rPr lang="it-IT" smtClean="0"/>
              <a:pPr/>
              <a:t>20-01-2014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47792-BED6-8444-BCAD-EDB3F413671D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EB6C-C5EE-8E44-9462-516E460EA3B2}" type="datetimeFigureOut">
              <a:rPr lang="it-IT" smtClean="0"/>
              <a:pPr/>
              <a:t>20-01-2014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47792-BED6-8444-BCAD-EDB3F413671D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AEB6C-C5EE-8E44-9462-516E460EA3B2}" type="datetimeFigureOut">
              <a:rPr lang="it-IT" smtClean="0"/>
              <a:pPr/>
              <a:t>20-01-2014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47792-BED6-8444-BCAD-EDB3F413671D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ROVA COPERTINA copia cop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2214"/>
            <a:ext cx="9144000" cy="36935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AGINA 13.. copia cop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2214"/>
            <a:ext cx="9144000" cy="369357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AGINA 14..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2214"/>
            <a:ext cx="9144000" cy="369357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PAGINA 16 copia cop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2214"/>
            <a:ext cx="9144000" cy="369357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AGINA 17. copia cop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2214"/>
            <a:ext cx="9144000" cy="369357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AGINA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2214"/>
            <a:ext cx="9144000" cy="369357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AGINA 3 copia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2214"/>
            <a:ext cx="9144000" cy="36935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AGINA 4.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2214"/>
            <a:ext cx="9144000" cy="369357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AGINA 6.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2214"/>
            <a:ext cx="9144000" cy="369357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AGINA 8.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2214"/>
            <a:ext cx="9144000" cy="369357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AGINA 9.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2214"/>
            <a:ext cx="9144000" cy="369357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AGINA 10.. copia cop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2214"/>
            <a:ext cx="9144000" cy="369357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AGINA 12.. copia cop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2214"/>
            <a:ext cx="9144000" cy="369357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PowerPoint per Mac</Application>
  <PresentationFormat>Presentazione su schermo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Modello struttura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INGRID</dc:creator>
  <cp:lastModifiedBy>INGRID</cp:lastModifiedBy>
  <cp:revision>2</cp:revision>
  <dcterms:created xsi:type="dcterms:W3CDTF">2014-01-20T14:15:31Z</dcterms:created>
  <dcterms:modified xsi:type="dcterms:W3CDTF">2014-01-20T14:18:22Z</dcterms:modified>
</cp:coreProperties>
</file>