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55" autoAdjust="0"/>
  </p:normalViewPr>
  <p:slideViewPr>
    <p:cSldViewPr snapToObjects="1">
      <p:cViewPr varScale="1">
        <p:scale>
          <a:sx n="52" d="100"/>
          <a:sy n="52" d="100"/>
        </p:scale>
        <p:origin x="-113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57B0-7F0F-094B-8672-3D8BA3D74A03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37C9-2F9E-1045-8B2E-017E7C05233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INGRID</dc:creator>
  <cp:lastModifiedBy>Utente</cp:lastModifiedBy>
  <cp:revision>2</cp:revision>
  <dcterms:created xsi:type="dcterms:W3CDTF">2014-01-19T14:45:25Z</dcterms:created>
  <dcterms:modified xsi:type="dcterms:W3CDTF">2014-01-19T15:28:00Z</dcterms:modified>
</cp:coreProperties>
</file>